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511E-ADD9-427C-B0C8-325DD803EA3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A397-B991-4F96-9195-9C56272BB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511E-ADD9-427C-B0C8-325DD803EA3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A397-B991-4F96-9195-9C56272BB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511E-ADD9-427C-B0C8-325DD803EA3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A397-B991-4F96-9195-9C56272BB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511E-ADD9-427C-B0C8-325DD803EA3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A397-B991-4F96-9195-9C56272BB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511E-ADD9-427C-B0C8-325DD803EA3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A397-B991-4F96-9195-9C56272BB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511E-ADD9-427C-B0C8-325DD803EA3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A397-B991-4F96-9195-9C56272BB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511E-ADD9-427C-B0C8-325DD803EA3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A397-B991-4F96-9195-9C56272BB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511E-ADD9-427C-B0C8-325DD803EA3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A397-B991-4F96-9195-9C56272BB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511E-ADD9-427C-B0C8-325DD803EA3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A397-B991-4F96-9195-9C56272BB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511E-ADD9-427C-B0C8-325DD803EA3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A397-B991-4F96-9195-9C56272BB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511E-ADD9-427C-B0C8-325DD803EA3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A397-B991-4F96-9195-9C56272BB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6511E-ADD9-427C-B0C8-325DD803EA3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8A397-B991-4F96-9195-9C56272BB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«Жизненный цикл клетки».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Период жизни клетки от момента ее возникновения в процессе деления до гибели или конца последующего деления называют жизненным циклом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Митоз – непрямое деление клеток, представляющий собой непрерывный процесс в результате которого происходит равномерное распределение наследственного материала между дочерними клетками.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6" y="785794"/>
          <a:ext cx="8358246" cy="5843591"/>
        </p:xfrm>
        <a:graphic>
          <a:graphicData uri="http://schemas.openxmlformats.org/drawingml/2006/table">
            <a:tbl>
              <a:tblPr/>
              <a:tblGrid>
                <a:gridCol w="1478436"/>
                <a:gridCol w="6879810"/>
              </a:tblGrid>
              <a:tr h="58435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Интерфаза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1) 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пресинтетическая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(G1) (2n2c, где n-число хромосом,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число молекул). Идет сразу после деления клетки. Синтеза ДНК еще не происходит. Клетка активно растет в размерах, запасает вещества, необходимые для деления: белки (гистоны, структурные белки, ферменты), РНК, молекулы АТФ.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2)  синтетическая (S) (2n4c). Происходит удвоение генетического материала путем репликации ДНК. Она происходит полуконсервативным способом, когда двойная спираль молекулы ДНК расходится на две цепи и на каждой из них синтезируется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комплементарная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цепочка.В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итоге образуются две идентичные двойные спирали ДНК, каждая из которых состоит из одной новой и старой цепи ДНК. Количество наследственного материала удваивается. Кроме этого, продолжается синтез РНК и белков. Также репликации подвергается небольшая часть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митохондриальной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ДНК (основная же ее часть реплицируется в G2 период);</a:t>
                      </a:r>
                    </a:p>
                    <a:p>
                      <a:pPr algn="just"/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3)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постсинтетическая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(G2) (2n4c). ДНК уже не синтезируется, но происходит исправление недочетов, допущенных при синтезе ее в S период (репарация). Также накапливаются энергия и питательные вещества, продолжается синтез РНК и белков (преимущественно ядерных)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28662" y="214291"/>
            <a:ext cx="7358114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Митотический цикл: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0034" y="500042"/>
          <a:ext cx="8072494" cy="5500726"/>
        </p:xfrm>
        <a:graphic>
          <a:graphicData uri="http://schemas.openxmlformats.org/drawingml/2006/table">
            <a:tbl>
              <a:tblPr/>
              <a:tblGrid>
                <a:gridCol w="1297190"/>
                <a:gridCol w="6775304"/>
              </a:tblGrid>
              <a:tr h="37314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Профаза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 увеличивается объем ядра, и вследствие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спирализации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хроматина формируются хромосомы. К концу профазы видно, что каждая хромосома состоит из двух хроматид. Постепенно растворяются ядрышки и ядерная оболочка, и хромосомы оказываются беспорядочно расположенными в цитоплазме клетки. Центриоли расходятся к полюсам клетки. Формируется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ахроматиновое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веретено деления, часть нитей которого идет от полюса к полюсу, а часть — прикрепляется к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центромерам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хромосом. Содержание генетического материала в клетке остается неизменным (2n4c).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Метафаза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 хромосомы достигают максимальной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спирализации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и располагаются упорядоченно на экваторе клетки, поэтому их подсчет и изучение проводят в этот период. Содержание генетического материала не изменяется (2n4c).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428605"/>
          <a:ext cx="8215370" cy="5214973"/>
        </p:xfrm>
        <a:graphic>
          <a:graphicData uri="http://schemas.openxmlformats.org/drawingml/2006/table">
            <a:tbl>
              <a:tblPr/>
              <a:tblGrid>
                <a:gridCol w="1320149"/>
                <a:gridCol w="6895221"/>
              </a:tblGrid>
              <a:tr h="23319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Анафаза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каждая хромосома «расщепляется» на две хроматиды, которые с этого момента называются дочерними хромосомами. Нити веретена, прикрепленные к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центромерам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, сокращаются и тянут хроматиды (дочерние хромосомы) к противоположным полюсам клетки. Содержание генетического материала в клетке у каждого полюса представлено диплоидным набором хромосом, но каждая хромосома содержит одну хроматиду (4n4c).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30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Телофаза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расположившиеся у полюсов хромосомы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деспирализуются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и становятся плохо видимыми. Вокруг хромосом у каждого полюса из мембранных структур цитоплазмы формируется ядерная оболочка, в ядрах образуются ядрышки. Разрушается веретено деления. Одновременно идет деление цитоплазмы. Дочерние клетки имеют диплоидный набор хромосом, каждая из которых состоит из одной хроматиды (2n2c).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000108"/>
            <a:ext cx="778674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нетипичным формам митоза относятся амитоз, эндомитоз,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политения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Амитоз — это прямое деление ядра. При этом сохраняется морфология ядра, видны ядрышко и ядерная мембрана. Хромосомы не видны, и их равномерного распределения не происходит. Ядро делится на две относительно равные части без образования митотического аппарата (системы микротрубочек, центриолей, структурированных хромосом). Если при этом деление заканчивается, возникает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двухъядерная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клетка. Но иногда перешнуровывается и цитоплазма.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Такой вид деления существует в некоторых дифференцированных тканях (в клетках скелетной мускулатуры, кожи, соединительной ткани), а также в патологически измененных тканях. Амитоз никогда не встречается в клетках, которые нуждаются в сохранении полноценной генетической информации, — оплодотворенных яйцеклетках, клетках нормально развивающегося эмбриона. Этот способ деления не может считаться полноценным способом размножения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эукариотических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клеток.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00042"/>
            <a:ext cx="80010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Эндомитоз. При этом типе деления после репликации ДНК не происходит разделения хромосом на две дочерние хроматиды. Это приводит к увеличению числа хромосом в клетке иногда в десятки раз по сравнению с диплоидным набором. Так возникают полиплоидные клетки. В норме этот процесс имеет место в интенсивно функционирующих тканях, например, в печени, где полиплоидные клетки встречаются очень часто. Однако с генетической точки зрения эндомитоз представляет собой геномную соматическую мутацию.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428604"/>
            <a:ext cx="79296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Политения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Происходит кратное увеличение содержания ДНК (хромонем) в хромосомах без увеличения содержания самих хромосом. При этом количество хромонем может достигать 1000 и более, хромосомы при этом приобретают гигантские размеры. При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политении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выпадают все фазы митотического цикла, кроме репродукции первичных нитей ДНК. Такой тип деления наблюдается в некоторых высокоспециализированных тканях (печеночных клетках, клетках слюнных желез двукрылых насекомых). Политенные хромосомы дрозофил используются для построения цитологических карт генов в хромосомах.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«</a:t>
            </a:r>
            <a:r>
              <a:rPr lang="ru-RU" b="1" dirty="0" smtClean="0"/>
              <a:t>Митоз в клетках корешка лука»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Митоз в клетках кончика корешка лука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— интерфаза;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— профаза;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— метафаза;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— анафаза;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— ранняя и поздняя телофазы</a:t>
            </a:r>
            <a:r>
              <a:rPr lang="ru-RU" i="1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Задание : рассмотрите микропрепарат и постарайтесь определить фазы митоза  и объясните, почему так думаете</a:t>
            </a:r>
            <a:r>
              <a:rPr lang="ru-RU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xema_mitoza3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57166"/>
            <a:ext cx="821537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476</Words>
  <Application>Microsoft Office PowerPoint</Application>
  <PresentationFormat>Экран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«Жизненный цикл клетки».</vt:lpstr>
      <vt:lpstr>Период жизни клетки от момента ее возникновения в процессе деления до гибели или конца последующего деления называют жизненным циклом</vt:lpstr>
      <vt:lpstr>Митоз – непрямое деление клеток, представляющий собой непрерывный процесс в результате которого происходит равномерное распределение наследственного материала между дочерними клетками. </vt:lpstr>
      <vt:lpstr>Слайд 4</vt:lpstr>
      <vt:lpstr>Слайд 5</vt:lpstr>
      <vt:lpstr>Слайд 6</vt:lpstr>
      <vt:lpstr>Слайд 7</vt:lpstr>
      <vt:lpstr>Слайд 8</vt:lpstr>
      <vt:lpstr>Слайд 9</vt:lpstr>
      <vt:lpstr>«Митоз в клетках корешка лука»   Митоз в клетках кончика корешка лука:  а — интерфаза; б — профаза; в — метафаза; г — анафаза; л, е — ранняя и поздняя телофазы.  Задание : рассмотрите микропрепарат и постарайтесь определить фазы митоза  и объясните, почему так думаете. </vt:lpstr>
      <vt:lpstr>Слайд 11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«Жизненный цикл клетки».</dc:title>
  <dc:creator>Admin</dc:creator>
  <cp:lastModifiedBy>Admin</cp:lastModifiedBy>
  <cp:revision>3</cp:revision>
  <dcterms:created xsi:type="dcterms:W3CDTF">2017-02-05T21:48:11Z</dcterms:created>
  <dcterms:modified xsi:type="dcterms:W3CDTF">2017-02-05T22:11:47Z</dcterms:modified>
</cp:coreProperties>
</file>